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96AF"/>
    <a:srgbClr val="FEC420"/>
    <a:srgbClr val="D31044"/>
    <a:srgbClr val="990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4660"/>
  </p:normalViewPr>
  <p:slideViewPr>
    <p:cSldViewPr snapToGrid="0">
      <p:cViewPr>
        <p:scale>
          <a:sx n="100" d="100"/>
          <a:sy n="100" d="100"/>
        </p:scale>
        <p:origin x="-654" y="280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tiff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901866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4201013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2081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364407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07326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38754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81576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21396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351288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207705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175610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28A7A-620F-4875-BCEA-11AB2283E875}" type="datetimeFigureOut">
              <a:rPr lang="en-CA" smtClean="0"/>
              <a:pPr/>
              <a:t>13/02/2014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="" xmlns:p14="http://schemas.microsoft.com/office/powerpoint/2010/main" val="264617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10" Type="http://schemas.openxmlformats.org/officeDocument/2006/relationships/image" Target="../media/image8.png"/><Relationship Id="rId4" Type="http://schemas.openxmlformats.org/officeDocument/2006/relationships/image" Target="../media/image3.jpe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5" y="8244229"/>
            <a:ext cx="2412461" cy="18141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57393" y="954499"/>
            <a:ext cx="571500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Ontario Ecology, Ethology, and Evolution Colloquium</a:t>
            </a:r>
            <a:endParaRPr lang="en-CA" sz="3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9549" y="3027946"/>
            <a:ext cx="67457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May 8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– 10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at the University of Guelph</a:t>
            </a:r>
          </a:p>
          <a:p>
            <a:pPr algn="ctr"/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Abstract submission opens Feb 24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9548" y="4132724"/>
            <a:ext cx="674570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Plenary speakers: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Bennett </a:t>
            </a:r>
            <a:r>
              <a:rPr lang="en-CA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Galef</a:t>
            </a:r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McMaster University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Hafiz </a:t>
            </a:r>
            <a:r>
              <a:rPr lang="en-CA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Maherali</a:t>
            </a:r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University of Guelph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Nicole </a:t>
            </a:r>
            <a:r>
              <a:rPr lang="en-CA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Mideo</a:t>
            </a:r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University of Toronto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Amy Newman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University of Guelph</a:t>
            </a: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-4016" y="280739"/>
            <a:ext cx="7780016" cy="277828"/>
            <a:chOff x="-4016" y="429131"/>
            <a:chExt cx="7780016" cy="277828"/>
          </a:xfrm>
        </p:grpSpPr>
        <p:sp>
          <p:nvSpPr>
            <p:cNvPr id="11" name="Rectangle 10"/>
            <p:cNvSpPr/>
            <p:nvPr/>
          </p:nvSpPr>
          <p:spPr>
            <a:xfrm>
              <a:off x="0" y="616959"/>
              <a:ext cx="7776000" cy="90000"/>
            </a:xfrm>
            <a:prstGeom prst="rect">
              <a:avLst/>
            </a:prstGeom>
            <a:solidFill>
              <a:srgbClr val="7096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-4016" y="429131"/>
              <a:ext cx="7772400" cy="18047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2500567"/>
            <a:ext cx="7776000" cy="90000"/>
          </a:xfrm>
          <a:prstGeom prst="rect">
            <a:avLst/>
          </a:prstGeom>
          <a:solidFill>
            <a:srgbClr val="7096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/>
          <p:cNvSpPr/>
          <p:nvPr/>
        </p:nvSpPr>
        <p:spPr>
          <a:xfrm>
            <a:off x="0" y="2589467"/>
            <a:ext cx="7776000" cy="9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2426811" y="8414054"/>
            <a:ext cx="5204909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College of Biological Science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Psychology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College of Social and Applied Human Sciences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Animal and Poultry Science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Office of Graduate Studies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 of Environmental Sciences</a:t>
            </a:r>
          </a:p>
          <a:p>
            <a:r>
              <a:rPr lang="en-CA" sz="14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Integrative Biology</a:t>
            </a:r>
            <a:endParaRPr lang="en-CA" sz="14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https://fbcdn-profile-a.akamaihd.net/hprofile-ak-frc3/373039_309155632446437_88774135_n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063" y="8191474"/>
            <a:ext cx="983041" cy="102127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429" y="7167447"/>
            <a:ext cx="1039352" cy="1039352"/>
          </a:xfrm>
          <a:prstGeom prst="rect">
            <a:avLst/>
          </a:prstGeom>
        </p:spPr>
      </p:pic>
      <p:sp>
        <p:nvSpPr>
          <p:cNvPr id="5" name="AutoShape 2" descr="data:image/jpeg;base64,/9j/4AAQSkZJRgABAQAAAQABAAD/2wCEAAkGBhQSEBQUEhQWFRUVGR4aGRgXGRwfHxccHiQcHR8fHR8hICgfICEjGRsfHzshIzMpLC0sHCAxNTAqNScrLCkBCQoKDgwOGg8PGislHyU0LS8yNTQsKiwvMCwsKiwuLS8xLCw1LCwqLCw0NCksLyw0KSwsLCwsLCw0KSwsKSksKv/AABEIAHMA0QMBIgACEQEDEQH/xAAcAAACAwEAAwAAAAAAAAAAAAAABgQFBwMBAgj/xABHEAACAQMCAwYDAwcJBgcAAAABAgMABBESIQUGMQcTIkFRYTJxgRSRsTNCUnOhstEVIyU1Q2JygsIXNFODweEWJCaSk/Dx/8QAGQEAAgMBAAAAAAAAAAAAAAAAAAIBAwQF/8QAKxEAAgIBAwMCBQUBAAAAAAAAAQIAEQMSITFBUWEEEzJxgcHRIiOhsfCR/9oADAMBAAIRAxEAPwBRvbxpZHkcks7FiT6nf/tXCm/kblaOZZrq6z9mtxkgf2jAZx8gMfMkD1rg3PjrJmK3tkiB2i7lDt6FiNROPOu3r30qOJwtG2pjzKfl+7aK6gdCQyyJ0+YBHyI2+tfS1YZzTe2s13ZyWqogYIXVABpfUNjgAZHStzrD6o3pNTf6QadQuFFFFYpuhRRRRCFFGaQ+LczcQlkKWMAK5/KMjjH/AMgUe+wNOiFuIjuE5jZxfj8FquqeVUHkCdz8h1NZpzt2qCaLurMyJk+KT4Tj0XByM+u1LvMPKHEdbS3EbSMxOWDBs4BJwBvgKDsB5VZ8ndmM00iSXK93CMNg/FJ54A8gfU1tTFixjUxuYXy5ch0KKmq8s2kkdtGsszTHSCGYYOCBsTk5+Z3q1rwBivNYCbNzoAUKhRRRUSYUUUUQhRXhmwMnyqh5P5q+3xSSCPuwkhQeLVqxg5+EY69KYKSLilgCBL+iqHnHhVzcQKtpN3Lh8lssMrgjGwJ6kH6Vc2yFUUMcsFAJ9Tjc/fRW13AHeqnWiiiljQoooohCiiiiEyZV7vlc6f7Rt/rJ/wBqzOtN5TP2zgdxaJvLHkqvmQTrXHzIK/OsyI3x512cOxYeZxc3CnxJPC/y8X6xP3hWtWFy/FOI3CO7i0tjpEaMV7xskZYjBIyrHHsKzy85aks7i0EpGqXu5MDOUyw2PuKeuzI9xf8AELd9nL6gD5hWff7nBqvOQV1Dt95ZgBDaW7/ae3ONq3CWhubNnWIvokhLsUbzGxJxkAjb2Prnx2s6TawXMTOrOyjIdgCpUsMgHGem9TO2KfNpFCN5JZV0qOpxnoPmQPqKhdqdqYuGWkZ6o6Kf8qEf9Koxm9BPO8vyCtYHG3/ZacV5Oe5tTLNPL3+jUgRyscZxkKq+Y8ix3O5yOlV3IqT8SsgLiaQQxkoNDFXlOx8b9cKGAwOpznNPZ/3b/l/6aUOxk/0c365v3UqsOfbJ7ES0oPcA7gyDyp3lnxmWyEjvCyalDknGysPxIyOtSu2G1C2izqXV1dUyrsAVOrbAOOvn1rmp/wDU5/Uf6RUrtk/q3/mp/qp7/dQ96ldftOOxM7R8l/bLeN7qeXWUUqsb6UiyBjSPziB1ZsknPQbVA7MuKypNcWEza/s58BPkAdJHy6EDyyadeBOGtYCDkGJP3RSLyKO94xxCdd4wSoYdCS38FJpAxZWB6fmWFQrIRyfxGK45bnnu5GuJz9lA/m4Y2ZMnz1lcE+e2T1pYv7T+TeL2i27yCG5Olo2ZmXJIU9T/AHg3qCPfFTuG8Sl4lfXMTTPDBbnSI4jpaTcjLN8QG3QY6j603NFjBDxfh8cJYsJEMmqRnIy6acliSDgE4+Rp0BB0ntx9JW5BGpe/P1jJ2qWYNg0wLLJGV0lWYbMwBBAOD186g2/KMt9w6JpLiRHMS90isdCjAxr2y7N1JPTOB03te1I/0VN84/31q35S/wBwtf1Kfuiqw5XGCO8sKBspB7SquuX7z7JaW8NwI+7VVncZ1MAADoJGc9euPKqbnzlKO3tGubd5kmiKnX3rksCwU5yT66s+1WPO3MMyXVrZwP3RuD4pcAlRnThc7Z/7etVvP/AYLewkZpJpJW0hDLM7FmyM+HOnZcnYYGKbGWBWzz+esXJpIahx+OkZbNRfcNhaVnHeRKz6GKEnTuMjfBOdqSOzHleK4t5WdpgVlKju5XQYwPJSBn3p35KH9F236lfwpc7Gph9nuE/OWYkj2IGPwNQCVV67ySAzIT2nHta4asNjC8bSBkZYge8fddL/ABb7nwjxHfrTTzJwY3NiVVnWVU1RsrMDqAz5EZB6b+tL/bOwPDkIOQZl3H+CSnqz/Jp/hH4UpYhFPkxgoLsPAiZ2STB7NmLO0ocrIXdmO269ScDB8veo3CuCrPxe4ZHl+z25UFe9fS03Uj4uinqPXHlVaOJ/yTxG+Qj+bmjMsS+r9VUfUsv0Wnjk3ghtbREfeV8ySn1dtz93T6U+Q6bYdeP94iYxqpD05/3nmL/MPFnueJpYJI0UKLrnZG0s22dOrqBgr0/S9qhc62S8PjjurFyjK4DoJGZZAc/ECTk5GM+/tUS/sYRzE63aK0c6DRrHh1aUA+uUK/Wm6+5U4bBG0ksECIvVmGAP/vpU2E0/L/sii+rjn/kh/wC0+39GoqX/AOGeGf8ABt/uFFJ+12Ms/d7iYZwvi0ttIJYHKOPMeY9COhHsavf9oM2vvDBamXr3hhGon1znr71ScH4NLdSiKBNTn7gPUnyFXh5StkcxS8RiWUHBCxuyg+hfYfwrpPovfmcxNdbcSFdcxzXl3A87BmV0AwoAA1A+Xua27i/KEFxKszBkmXpLExRvqR19N6xrjHKj2F5bo7q+tkYFc9NQG+flX0BWL1LAaSnmbfTKTqD+JR2PKEMcwnYyTTAYV5nLFR/dHQfQV6cz8qW92A10zhEHTvNKL7nyzvjJqn412mCGPvUtpXifIilJVUkPyzqA2JyRvisw4rzNecRkCMzNrbCxJsufIAef1zS48ORjqJqNkzY1GkC5svC4ba6szDBPJJEMoWWQ68folvixjb5V25e5QhstXcGQBuqs5K59cHzwMZpf7H7FFsTIo8cjsHJ/u7AfIDf5k091TkJVioO0vxgMoYjeLLdn9v8AaDca5++Jzr7059MfLG2OmKq+2M44b/zU/wBVPVUfMnKMV9pEzy6V6IrYXO+5GNzvihMn6wWPEMmP9BCjmVvCeSo/s0arNcxo6KTGkxC+IAnHmAT5AimHhHB4rWIRQIEQeQ8z6k9Sfc1X3MycMsmYmWWOLGAzBmwSqgAnGwz51O4Fxdbq3jnQFVkGQGxkbkb4JHlUOWIvpJQKDXWVPEOz+2lnM4MsUjfEYZGTV65x6+2M15vOz+0kWIaXTuiWUo7BtRwSzN1ZsgbnemCGdWzpYNjY4IOD9Kg8w8cWzt3ndWZUxkLjPiIXzIHnQHckAGBRACSBOHGuVYruJIpmlKJ5ByNRHm2Op/jUjgnBEtY+7jaQoPhDsW0j0Geg9q7cJ4iLiCKZQQsqBwDjIBGd8bVLpSzVpMYKt6hKfmPlO3vVUTqcp8LKcMueuD6bdDUI8k2iQyCQuwddLSyyksF22DMfCMgdMVecS4gkETyyEKqAkk+38elfPnMfNk965MrnTnwxjZV+nmfc71fgR8mwNATPndMe5FkzSpedLHhkHdW0jXBB8KaywT/MdgM+QzXHlHlWC+jN5JG0LSMdSwzMFfffK9Vy2fDn386yb7K+3gbfp4Tv8vWmbkLnRrGbSxJgkPjX9E9NQ9x5+o+lamwFVJQ7zImcMw1jaa3xjke2uUjjcOscQwkaMVUe+B542zVrwvhqwRLGrOyrsNbFiB5DJ3wKlI4IBG4O4rzXNLMRRM6gRQbAlPxflSC5nhmlUl4TlcHY75ww8wCM1cUUVBJOxkgAbiVHMHKtveqBOmSvwsDhl+RH4dKgcP7PLWJ1du8mKbr30hcL8lO1M1FMMjAUDFONSbIhRRRSR5knLKfZOBXN0u0sxKhvMDOgY+pZvmazStOj/nOVzp/szv8A5ZM/gc1mVdnDuWPmcXNsFHiWycYlnmtRK2ruiiJsBhQwwD6/M1tnE+cNNz9ltojcT4ywDBVjH99yDj5AHqKwfhf5eL9Yn7wrUuyt+8u+IyP8ZkHXqAWlyP2AfSqvUoKvtLfTOb09/sJU80XUsNt/J9xbrGruDbyd5qSJdW4LaQTozjp0Iz6mdxflS3s1a5uZFaMxJHGIkw5kCjDo2cBsrq1ffVp2zQg2CMeqyrj6hgf2VW868Ec8ItHjBYQBZHU74VlyfoCfoPlVSNYXpZNy11ot1oCp54Zc3vDopLl7ZWhkw8iiQKysdtekLpXIK6lGdxnboGjgPM9xdRGVbQKhTVGTMpDnONJwuVPXqPKq3mHnm1m4fIsTiSSaMosSgl9TjGCuM7Z/ZtVtyBwh7bh8Ucow/iYr+jqYtj6A/fmqn+HUw3vzLcfxaVbavEq+DdpXfmVPsz98jBViRwzOfFqJyFCqpG7E43HngHtwrn5mvBaXVs1tI48GXDhupG4A64O4yMjFVHZVGPtPETgZ77GfbVKcfeK9+eVxxjhh8y2Pudf4n76YomspXT7SA76A99fvUZ+cOMtbW5k+zrPGPygLAYGQAcFTq3P0rjbceduGxzwW2WkTKxIygJnPUnTsD6DPtXjtD/qy5/wD95a8ck/1Tb/qf41UAPbBrrLST7hW+kS+zLjFzHbSdzaG4DSli4kVMMVXbBH1z705c0cxSW9os0loJEIHeo0g/m2JGB8JDeI4yKpOxT/cZP1v+hKt+1H+q5vnH++tWPRzVXXzKsdjDd9PEueB8SWWzhm0iJXjV9OdkBGcZwNgPYVT2XOUt1rayte9iQle8klEYcj9AaWJ+ZxVRxKcpyyhU4Jt4l+jFFP3gkfWr7s8jC8MttPmmT8yST+0mkKhVLV1qWBizBb6XI3DuO2/EWktbmDRNCdTQy4IyNsqRsQM/tHkaqV5mgS9+zz2McTQjUpQhizEAKqKEGosr9PL6ZEfjA0cy25Tq8a6vfIlU5/yqPuFdbeMHmaTIziHI9joQfgSPrVgVR8quVFmPzup34rzv3c0SX3D2iiZh3cjOrFSMb4AwCPMBs49a9u0ngVq8Kt3bfaHOmIwru7dcN5EfPf0r07aV/o9D5iYftV/4U8WX5JP8K/gKTUFCuPMfSWLI2/EoeQr2drVI7iCWJ4VC6nxh8dCN89MZzTLRRVDGzc0KNIqFFFFLGhRRRRCFFFFEJg/I/OCWyy29ypa2nB1Y6oSNJOPQj032BFcm5Zs+8yOIxdznzR+8A/w6cZ9+lK1e2k+ldz29yQaucL3NgCLqOXNfFbaW7s1tDmOEJHnBHR/frt506rwC4sOIS3FtEZ7e4yZI1ZQ6EnVlQSAfFk/IkVkHC/y8X6xP3hX05WP1B9sBRxvNnph7hLHY7RF45wq54pJCkkLW1rG2t+8Zdch6YCqTgYyMn1z5CvbtRZ0t7bu9JCzIe5P9tj4UCjdhnGVHlTxSfzhwG4a7tby3USm3yDEW05BzupO2cHz9F9Kz43thfAmnIlKa3JkH/xZxFTq/kk+5D7n7lJq55X51W9hlZYnWWHZosjOd8YJwNyCN8YxvXRuaJseGwuS/oe7Az7trxj764clcsyW5nmn099cvrZV3VBkkKD59Tk/KhtOk2AD85C6tQokj5Sn7POE3VtcXJnt2RbhtYbUhCnLnBw2fzsZFHOHDbuXiNtNFbM8dsQc60GvxBjjLegxvjetAopfeOrVUb2Rp0WYtc8QzTWDRQQs7zADGVGgZBOrLe2Ns7178kW0qWMcE8TRNEujcqQw33GCfL1xTFRSa/06Y+j9Wq/EzXlax4hw15rdLTv43fUjiRVUeWSTk9ANsZGPOrznizuZ+HiBIe8lk06yhARCpDH4iCc4wKbqS+fedLixZBFbh0ZcmVtRUNkjTtjBAAO53zt0q1XbI4IAuVMi40IJNSZwXgzS8KW0uYmiIiERyVPQABlwT5gHfzFVvLBvOHxG2ltXnRGPdyQlCCCScEMykbkn648q78g8/i9DJOY0mDeFVyNa48gxJJBztmnOocspKsJKKrgMp8RN5f5bme/kv7tQjkaYog2ru1xjLEbZxnp+k1V0FhdjjTXhtX7pl7v449QGFXVjV6rnHofWtDoqPdNnbpX0jeyKG/W/rEjtQ4VcXcCQW8LP4g5fUoAwGXG5BJ8WaauDyu0Cd5G0TAAFWIOCNuoJGKm0Uhe1C9o4SmLd4UUUUkeFFFFEIUUUUQhRRRRCYf2ZcBjmknmlQSi3QMsZ6Mx1EZHn8B29SKgQdpF8sok73wg/ksAR4/R0gbDG3rUXlDmt7CfvFGtGGHTONQ67HyI8j8/WnK45ZseKhpbGQQz/ABNEwwCfdfLf85cj2rrPSuS42/qcdLZAEO/9xb5m4xDdcTjlgGEJi/Nx4sjP/wC1vdfNicOkgvEilXS6SoCP8w6eoI3zWpcEun4rd3DPJIlrA2hI43Kd4d/EzKQ3QZxn84e9U+oxihXAEv8ATZDZvkmaDRWc8wXMnCLqCSOWR7WY6ZI5HZ9BGMlSxLfCc9fzSOh2sucOPStd29hbOY3m8Ukg6om/w+hIUnPy9ay+0TVcH7TX7wF3yPvxHSqHnCzu5IkFlII3D5Yk4yuDt0PniqjmDkR+7U2U8yTKRkvPIQ4885JGfPYCoHa0rRQwyxySo7OEbTI4BGCegOM5HXrU40BYUf4i5HIU2P5mgxA6RnrgZ+de9VXMPGhaWkk5GdC7D1Y4AH3kfTNLvLnATd2q3F5PM0sw1DRK8axg/CFVSB0wd80gSxqPEsL0dI5jvVJZ80pJfzWYQ6olDF8jBzp2A67asfSqDkLjUsjXdlPIzvAxVZPzipJXr6g4IPv7VQ8F5cR+NXcJlnAVdWpZCHYnSTqYbnc1YMQBYN0EqbKSFK9TNYpb7QkJ4fL4wibd4SGPgzuAB1JOBg7bnpVJztyy8Fg8ltPc64jrJaZyShwGHXyxq9vF61P4NwmK84TGpklxIoZ3MhZtY2bOrII1AjSdqhVC099ZLMWtK6TELS4aOVHQkMjAqfQg5Br6chbKg+oFYvynyG04eYRRzxa2WMySNHqCkgthQcg/PyrROS+WpLXvjIQokI0wozMkYG2QW3JP/T7tHqmVuu4mf0isvTYxnooorBOhCqPiXH4E7gyyLFlmOHYD4Q4OfkxH1xUjjvHkt4mbZmHRARqPyHU4G+BvWF83cwfaplOQyxghWCFC2pi5JUk4OTjr5VpwYTkO/Ey584xjbmb/AGfEY5YhLG6tGwyGB2wNvxFdopQyhlIIPQjoazzs2tG+yJ4DJjLBXfwAt0bptsBgeIjxHbIrRVzgZ6+eKqyIFYgS7G5dQTPNFFFVyyFFFFEIUUUUQnztwTlV7m1uZoyS1vpPdhc6wc5wc+QGcYOa4cqLKb637nPed4uMeQyNWfbTnPtmuXCeP3FqT3ErR5+IDocdMg+mTVjNz/esD/PaS3VkRFY/NlUGu2Q+42qcIFNjvcu+0a5R+MRhMZTulcj9LVn9gIFMHY+3dG7tn2kjkBIPXbKH6Agf+4etZdw1ibiIkkkyLknck6hW/wDEuULeaYT4eOYf2kTlGPzxsfrWXPSIMZ/1TXgt3OQd/wC4qdri981nbJvLJISAOoGNOT6DJz/lPpXHjxFtzBayyHEciBQx6A4ZPxK/LVTpwzlSCCUzAM8xGDLKxdsegJ6fTFd+OcvwXcfd3CB1ByOoKn1BG4rOuVRS9N/5mhsTNbddv4km+4hHChkldUQdWY4FIvbKf/KQfrh+61XvDez20hdX0vIU+DvXZwh9Qp2BqTx/k+C9KmfvGC9FEjBR74BxnfrSoyI4MfIruhEru0i1MvCpdGTpCvt6KQT9w3+lQeTOWuH3VlDJ9mgZ9IWTwjIcbHPv5/XNONhw9YoliBZlUYGtixx6Encjy+VL0vZlZlyyCSLV1WKRlU/QH9goXIAumyJDYzq1UDtJ/A+HWMUsq2iRLIoAkEfUA7gH7ulK3ApAvMd4rbF4/D77Rn8N6eOFcHhtoxHAgReuB5n1J6k+5qt47yPbXcqyyKyyKMa42KkgdM49PXrQrizd7iSyEgVWxuXUyLIrocMCCrD5jcH6H9tZHwvictrDd8LUnvmmEcP+GTZm+ijVn+9mtM4dDbWhFvGVRmBfSW8T+RYknLH3NLvALWO74pPfIo7uICGNv+I4GHcfJToB9KbGQoN8ffpFygsVrnj6dY2cK4ctvBHCnwxqFH08/r1qXRRWcm5oAraFcjGT8X3Z/H1rrXrLEGUqwyCMEeoqJMSOfbkCyneNfAAF1LtrdmVdiNyq7k42JwPI1jvCuGvcTJFGPE5wM9Bjck+gABOa+kOJcKjngeCQfzbrpIG2B5Y9Mf8ASqHh3IlvZxSGBC0hU+Nzlj549ADjGAN624c4RSOsw5vTl3B6Q7OIyLFNZ8YwpGnSV0jSoI8/CAc+eaaahWKoDlMAONZA9znPr51NrK5tiZrQUoEKKKKSPCiiiiEKKKKIT5z5ytVj4hcog0qJDgemd/xNU1FFd1PhE4GT4jGHs+tVk4lbq4yA2rHuoLD7iAa+hKKK5/rPjHynS9F8B+cKKKKxTbCiiiiEKKKKIQoooohFLnHlu3uZoTNHrIGn4mG2fYj1pmsrJIY1jiUIijCqOgFFFWMx0gStVGomd6KKKrlkKKKKIQoooohOJ/KD/CfxFdqKKkyBCiiiokwoooohCiiiiE//2Q=="/>
          <p:cNvSpPr>
            <a:spLocks noChangeAspect="1" noChangeArrowheads="1"/>
          </p:cNvSpPr>
          <p:nvPr/>
        </p:nvSpPr>
        <p:spPr bwMode="auto">
          <a:xfrm>
            <a:off x="5195801" y="820599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518" y="9244293"/>
            <a:ext cx="1312695" cy="722296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589547" y="6310870"/>
            <a:ext cx="6745705" cy="1554576"/>
            <a:chOff x="589547" y="6250710"/>
            <a:chExt cx="6745705" cy="1554576"/>
          </a:xfrm>
        </p:grpSpPr>
        <p:sp>
          <p:nvSpPr>
            <p:cNvPr id="10" name="TextBox 9"/>
            <p:cNvSpPr txBox="1"/>
            <p:nvPr/>
          </p:nvSpPr>
          <p:spPr>
            <a:xfrm>
              <a:off x="589547" y="6250710"/>
              <a:ext cx="6745705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8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www.uoguelph.ca/oe3c2014</a:t>
              </a:r>
            </a:p>
            <a:p>
              <a:pPr algn="ctr"/>
              <a:r>
                <a:rPr lang="en-CA" sz="28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www.facebook.com/oe3c2014</a:t>
              </a:r>
            </a:p>
            <a:p>
              <a:pPr algn="ctr"/>
              <a:r>
                <a:rPr lang="en-CA" sz="28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@OE3C_2014</a:t>
              </a:r>
              <a:endParaRPr lang="en-CA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2018" y="6766768"/>
              <a:ext cx="421941" cy="421941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7" cstate="print">
              <a:extLst>
                <a:ext uri="{BEBA8EAE-BF5A-486C-A8C5-ECC9F3942E4B}">
                  <a14:imgProps xmlns="" xmlns:a14="http://schemas.microsoft.com/office/drawing/2010/main">
                    <a14:imgLayer r:embed="rId8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7393" y="7021836"/>
              <a:ext cx="783450" cy="783450"/>
            </a:xfrm>
            <a:prstGeom prst="rect">
              <a:avLst/>
            </a:prstGeom>
          </p:spPr>
        </p:pic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8810"/>
            <a:ext cx="2090512" cy="2134065"/>
          </a:xfrm>
          <a:prstGeom prst="rect">
            <a:avLst/>
          </a:prstGeom>
        </p:spPr>
      </p:pic>
      <p:pic>
        <p:nvPicPr>
          <p:cNvPr id="21" name="Picture 20" descr="sff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5106368" y="7985059"/>
            <a:ext cx="1444633" cy="792415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051695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2987</TotalTime>
  <Words>84</Words>
  <Application>Microsoft Office PowerPoint</Application>
  <PresentationFormat>Custom</PresentationFormat>
  <Paragraphs>18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Kelsy Ervin</dc:creator>
  <cp:lastModifiedBy>Jamie</cp:lastModifiedBy>
  <cp:revision>100</cp:revision>
  <dcterms:created xsi:type="dcterms:W3CDTF">2013-12-11T15:24:41Z</dcterms:created>
  <dcterms:modified xsi:type="dcterms:W3CDTF">2014-02-13T21:07:37Z</dcterms:modified>
</cp:coreProperties>
</file>

<file path=docProps/thumbnail.jpeg>
</file>